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4913B-FFF1-735F-1E8F-784E35E71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29013-2A00-AA27-D9D8-3C4F5EDC4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B1D70-8F06-3900-37C9-5A43BF80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827E1-6A8A-3E7C-2C3D-5DADBA4DA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7D05A-2829-195A-4235-568701BF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229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C9591-0F5B-A40D-93F9-A3B13882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D50B49-8B7D-275D-1478-4BCE66EAA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B744-8B6C-3446-5B2F-E71C6BF03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000F-C6A1-025D-04FF-593B3D29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D1211-295F-5EDE-9729-3B67686C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63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FE98FC-B5FB-B0BB-8D80-79A15C369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2FDCF-AAB3-2543-57FB-219ABA1D0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42A16-768F-4C15-51C4-CCF7B7567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6C387-BFF2-3477-BBBC-32D85E272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DFCB7-7E3F-8E4A-E128-8175413A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18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2F9E-109C-A8D8-34CB-8E5EE13E2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29585-1E3F-227A-0456-B0742F947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6F589-1A6D-C403-0366-854276DE7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E693C-A32D-4D0A-C892-58C0B61A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4D929-E9E9-2B9B-CD25-1E499F92F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46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8A64-1D24-2A63-FB4F-DA0CDB70B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03321-DA40-541B-613A-A4EB5EB5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8AB78-0A76-CBD3-55FE-76655074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D861D-90C6-F2DC-CBD8-A86AF4C6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A2487-6C5C-D5C9-0125-23BEDAD0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700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80EA-B0F3-DD95-0770-4670E93EB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28BE7-8852-E473-6AF9-266827E56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1971A-0ECC-5F21-ACF4-883CEB2A0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1523D-4B7F-17BA-685E-18D7C9C8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5C66A-D917-E8EC-5B2A-FCCC4F67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8658-6088-92CE-35B7-1BCADF10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15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C55B-F060-56AB-135A-D4E27075A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43431-DFF2-D469-DB87-3D473BDB6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625492-5E9A-1DB6-F948-30A783782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59E286-EC1C-0AE9-72D9-4D117B58C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19202-E84E-437C-E30D-1D1026DC8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DB2031-5230-6E0E-8F91-482D9FC1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2B59A-795C-D627-AE62-18F886AD2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449416-2534-C14C-3569-0A6CCD46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176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7086-7C64-6A48-97C1-4064E3A70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422C73-F5D7-0823-012D-AE927D0A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26C3DD-3AC4-20FA-D856-2206F7701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7F6AB3-ED60-2EA5-A8E1-F0F57CF05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387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C4F59-0339-9469-7113-CB5098FA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A826B-00E5-E965-954F-6581F1E8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93108-DE27-73F1-F115-4AE583764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27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1337C-D7BC-4F84-B74B-AED90E11F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BDDAC-F7E2-BC21-C280-6ADACE74B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3AE0D-5488-9F50-5FCC-79C827C8C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19B5C-0FE8-A74F-9B61-B9A9E1F8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37073-6E31-84FE-F5AB-EA3CFA5B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4002E-B412-B45A-745A-B7586B8B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465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C0A8-8840-1858-145B-E1E686E37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E71319-22B2-9441-3E22-1BBAB1B99F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446BB-D3B1-7F11-85C0-1086AEC8D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DE480-D966-8580-A9A3-94824160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F909A-7E3E-146A-77AF-5EA6FEB19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98EDA-4F48-2735-3283-F1EB9AE4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6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679EE-A7C9-7544-7589-72A41D2B0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511F5-AD9F-60C3-A23B-72B1FC251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9CBB9-8D47-65ED-E345-623FD1A73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4A27A-C10A-4EE1-AA6A-9A55E9DC4F92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68343-9828-813A-D21A-44CBAC890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5765C-80D3-CC1F-6EE6-5D6D57985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4815A-9473-47C4-A3C6-F43B206B9AF9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44FD14-07F4-A74B-C592-1EE2034119D7}"/>
              </a:ext>
            </a:extLst>
          </p:cNvPr>
          <p:cNvSpPr txBox="1"/>
          <p:nvPr userDrawn="1"/>
        </p:nvSpPr>
        <p:spPr>
          <a:xfrm>
            <a:off x="6945745" y="4738255"/>
            <a:ext cx="308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lgerian" panose="04020705040A02060702" pitchFamily="82" charset="0"/>
              </a:rPr>
              <a:t>Simon Sez IT</a:t>
            </a:r>
          </a:p>
        </p:txBody>
      </p:sp>
    </p:spTree>
    <p:extLst>
      <p:ext uri="{BB962C8B-B14F-4D97-AF65-F5344CB8AC3E}">
        <p14:creationId xmlns:p14="http://schemas.microsoft.com/office/powerpoint/2010/main" val="402821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243A0-4149-542E-0309-24D677DD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to Add a Watermark in PowerPoint?</a:t>
            </a:r>
          </a:p>
        </p:txBody>
      </p:sp>
    </p:spTree>
    <p:extLst>
      <p:ext uri="{BB962C8B-B14F-4D97-AF65-F5344CB8AC3E}">
        <p14:creationId xmlns:p14="http://schemas.microsoft.com/office/powerpoint/2010/main" val="341415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EBB8-6A8E-D75B-F4D4-EC44C49B1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DA41D74-33FA-712E-A60C-00DBB62BA149}"/>
              </a:ext>
            </a:extLst>
          </p:cNvPr>
          <p:cNvGrpSpPr/>
          <p:nvPr/>
        </p:nvGrpSpPr>
        <p:grpSpPr>
          <a:xfrm>
            <a:off x="550505" y="2621903"/>
            <a:ext cx="6326155" cy="3726932"/>
            <a:chOff x="550506" y="4478077"/>
            <a:chExt cx="3325790" cy="1870757"/>
          </a:xfrm>
        </p:grpSpPr>
        <p:pic>
          <p:nvPicPr>
            <p:cNvPr id="13" name="Picture 1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3AE3BE03-7EC1-57A7-7312-A985C413C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506" y="4478077"/>
              <a:ext cx="3325790" cy="1870757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9DAA22-A3FB-9296-3415-E6E1496F4A8B}"/>
                </a:ext>
              </a:extLst>
            </p:cNvPr>
            <p:cNvSpPr/>
            <p:nvPr/>
          </p:nvSpPr>
          <p:spPr>
            <a:xfrm>
              <a:off x="1190364" y="4951790"/>
              <a:ext cx="102303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SSI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614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176E-8744-48EB-3861-5746878E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0BD4D-8119-9728-290E-E21ED948B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39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C3368-832A-6F09-56BB-77CEDF77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69D03-34A2-8D1C-27ED-6983B4165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77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9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Algerian</vt:lpstr>
      <vt:lpstr>Arial</vt:lpstr>
      <vt:lpstr>Calibri</vt:lpstr>
      <vt:lpstr>Calibri Light</vt:lpstr>
      <vt:lpstr>Office Theme</vt:lpstr>
      <vt:lpstr>How to Add a Watermark in PowerPoint?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Add a Watermark in PowerPoint?</dc:title>
  <dc:creator>SimonSezIT</dc:creator>
  <cp:lastModifiedBy>SimonSezIT</cp:lastModifiedBy>
  <cp:revision>2</cp:revision>
  <dcterms:created xsi:type="dcterms:W3CDTF">2023-01-09T10:09:37Z</dcterms:created>
  <dcterms:modified xsi:type="dcterms:W3CDTF">2023-01-13T12:08:51Z</dcterms:modified>
</cp:coreProperties>
</file>